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2D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6" y="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3B0E-AE69-4A31-9422-73466B7E4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38A61-9382-4E0F-B7E5-C821E03BAE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F5FC0-A12E-46ED-8C37-8F1F9930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1BBE0-0C86-489A-BC01-EE79EEE44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25F00-AB71-457F-B8B7-70D6C888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085FF-2E97-47C1-8036-A84FD2B63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A3F92C-AD63-4C45-A4B2-04573E09F9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FD58-3236-4CBE-8CD4-BBB622A9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5D7F9-AF01-4328-80C5-2586F757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BACFC-DA79-410B-98B4-656676921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6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917AB8-3D8C-4D01-8A5B-5892B276C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12A40-49AF-423E-8C66-95065B771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1EE27-C514-446A-A2B3-3691CB9BE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BC5A2-B328-49B9-84DB-382F6F9D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A5D31-B2FB-4D5F-A049-2EE9DEB2D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40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530A-9379-426C-9386-73369798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176BD-0E42-4705-9D69-88DD2A2D4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EDB29-5FE7-46AB-9C09-CB99D100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B6959-DE9D-4891-82E2-017039B18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7808F-48D3-44D6-BB37-7B9319FD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7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742E-3D4A-4CC9-B401-CA83F4A2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DA941-0CB1-44F2-9214-38B3C701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24A75-76B0-43A3-8553-85B24581C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38227-FA30-4EA3-871E-07535A342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20C30-15FB-4797-93EE-58B9490C5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CD39-4E78-4AC6-842E-FD49D8AA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4BD39-023F-4349-8991-52CA2A0F7C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43DD0-F6B5-4A39-9438-BAE12097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12C9F-0D42-49DE-9BB3-3ABD72FA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13266-CB13-4CC1-96B0-0B435D89D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7DFED-8143-4F06-97B3-00747ED2E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7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2584-4328-435B-AA12-3630C644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91AF7-AF5F-4296-8083-8AE7E155D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890DE6-5EEF-4E75-B1B0-E258BBADE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FBB71-B155-44D0-B1E5-B502572B7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622741-623B-4DFB-8BC0-37557EE89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E69F1B-B935-4941-96A5-6599A2084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5739FA-319F-4F1A-AD05-E31CEF5DF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74B2E5-D0F7-4F75-83D1-8E9C0670B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A2FA3-5E7A-445A-8D9D-A63DD8A8E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44F90D-D9C5-4396-942F-E70CC5E79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7CB134-8472-45D9-99CB-AD396965E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5A35C-5CA4-44AA-8043-F2465343F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4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792868-23F6-414F-8F31-67758F10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1342C0-E3FD-4553-8C93-54C1EFA45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91B484-2D16-41A1-B64D-5C6245C48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9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EB8B5-2085-41B5-9E57-2BBF1829F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CCF2D-3B04-448E-A7B5-04E648F6E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14808-A162-4FAC-9F8E-51514BC69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B1533-54D3-4C84-9D4D-95E869456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B4937C-2414-4955-96E7-17710D6A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87659-896C-446C-8380-DDF3DC72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1EE75-0F22-437B-A85B-2213DF52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6EA19C-5BBD-44EC-967A-8B778424F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BE809-F3A8-48CE-A5BA-F06B45B62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64BB3-E76C-4EF0-B8CA-D83C5FC9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E7323-12F2-4C62-A4C0-E72443DC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469D2-CE82-41D5-989E-0FD6D535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2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94B1B0-1F7B-4DEE-9853-C932161BF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27684-08FD-4EA9-ABFD-B154CBCE1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A6E72-5DE1-4BB3-B726-7B869BAC4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9A075-B0BC-4BB9-A6EB-270DE3A8F0D1}" type="datetimeFigureOut">
              <a:rPr lang="en-US" smtClean="0"/>
              <a:t>10/4/20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CA12D-FB41-4FC1-B889-535AB00E2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C375D-DDBC-4976-9654-0AA7DA877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884D4-0ED4-4EDC-AAEE-E5F59927D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1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Tand">
            <a:extLst>
              <a:ext uri="{FF2B5EF4-FFF2-40B4-BE49-F238E27FC236}">
                <a16:creationId xmlns:a16="http://schemas.microsoft.com/office/drawing/2014/main" id="{EF15BE82-3082-4231-A497-DE85AFEF6931}"/>
              </a:ext>
            </a:extLst>
          </p:cNvPr>
          <p:cNvGrpSpPr/>
          <p:nvPr/>
        </p:nvGrpSpPr>
        <p:grpSpPr>
          <a:xfrm>
            <a:off x="7191632" y="4715478"/>
            <a:ext cx="3904736" cy="1917699"/>
            <a:chOff x="7191632" y="4715478"/>
            <a:chExt cx="3904736" cy="1917699"/>
          </a:xfrm>
        </p:grpSpPr>
        <p:sp>
          <p:nvSpPr>
            <p:cNvPr id="9" name="Flowchart: Manual Operation 8">
              <a:extLst>
                <a:ext uri="{FF2B5EF4-FFF2-40B4-BE49-F238E27FC236}">
                  <a16:creationId xmlns:a16="http://schemas.microsoft.com/office/drawing/2014/main" id="{978D094C-A6F9-4986-B9F2-EB3548A29CAD}"/>
                </a:ext>
              </a:extLst>
            </p:cNvPr>
            <p:cNvSpPr/>
            <p:nvPr/>
          </p:nvSpPr>
          <p:spPr>
            <a:xfrm flipV="1">
              <a:off x="7388425" y="4715478"/>
              <a:ext cx="3410465" cy="1917699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38EAA9-6166-46D1-A579-D27D23B971D2}"/>
                </a:ext>
              </a:extLst>
            </p:cNvPr>
            <p:cNvSpPr/>
            <p:nvPr/>
          </p:nvSpPr>
          <p:spPr>
            <a:xfrm>
              <a:off x="7191632" y="6227805"/>
              <a:ext cx="3904736" cy="4053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ruleta">
            <a:extLst>
              <a:ext uri="{FF2B5EF4-FFF2-40B4-BE49-F238E27FC236}">
                <a16:creationId xmlns:a16="http://schemas.microsoft.com/office/drawing/2014/main" id="{6C05AB0C-7EE2-4F35-8555-32FE44A86A7A}"/>
              </a:ext>
            </a:extLst>
          </p:cNvPr>
          <p:cNvGrpSpPr/>
          <p:nvPr/>
        </p:nvGrpSpPr>
        <p:grpSpPr>
          <a:xfrm>
            <a:off x="5408350" y="224823"/>
            <a:ext cx="7370617" cy="4915588"/>
            <a:chOff x="5408350" y="224823"/>
            <a:chExt cx="7370617" cy="49155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A568B0-14F5-4276-ACBA-03764DB3B0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8350" y="224823"/>
              <a:ext cx="7370617" cy="491558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2EBC9F-9AD4-44DD-863C-D1555A30306D}"/>
                </a:ext>
              </a:extLst>
            </p:cNvPr>
            <p:cNvSpPr txBox="1"/>
            <p:nvPr/>
          </p:nvSpPr>
          <p:spPr>
            <a:xfrm rot="8948172">
              <a:off x="7367905" y="1018950"/>
              <a:ext cx="1405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Síntesis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9ED0BA-F46F-4BEC-B332-54367C9545D1}"/>
                </a:ext>
              </a:extLst>
            </p:cNvPr>
            <p:cNvSpPr txBox="1"/>
            <p:nvPr/>
          </p:nvSpPr>
          <p:spPr>
            <a:xfrm rot="17459633">
              <a:off x="9667289" y="2995199"/>
              <a:ext cx="214393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Conocimiento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F839A18-4CAD-4DC2-A7B0-FFCE181BB04A}"/>
                </a:ext>
              </a:extLst>
            </p:cNvPr>
            <p:cNvSpPr txBox="1"/>
            <p:nvPr/>
          </p:nvSpPr>
          <p:spPr>
            <a:xfrm rot="4429224">
              <a:off x="6578661" y="2903305"/>
              <a:ext cx="1839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Aplicación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89F703-8238-41C9-AE8D-6691A4ADC16D}"/>
                </a:ext>
              </a:extLst>
            </p:cNvPr>
            <p:cNvSpPr txBox="1"/>
            <p:nvPr/>
          </p:nvSpPr>
          <p:spPr>
            <a:xfrm>
              <a:off x="8113076" y="4197728"/>
              <a:ext cx="1890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Análisis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48BC9F-BA93-47F1-8F48-C99BA24AD893}"/>
                </a:ext>
              </a:extLst>
            </p:cNvPr>
            <p:cNvSpPr txBox="1"/>
            <p:nvPr/>
          </p:nvSpPr>
          <p:spPr>
            <a:xfrm rot="13023211">
              <a:off x="9058348" y="1048081"/>
              <a:ext cx="2091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Comprensión</a:t>
              </a:r>
            </a:p>
          </p:txBody>
        </p:sp>
      </p:grp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64B3C48C-D7C1-455D-BC22-02DBFEB93053}"/>
              </a:ext>
            </a:extLst>
          </p:cNvPr>
          <p:cNvSpPr/>
          <p:nvPr/>
        </p:nvSpPr>
        <p:spPr>
          <a:xfrm rot="16200000">
            <a:off x="8690460" y="4908077"/>
            <a:ext cx="939642" cy="746435"/>
          </a:xfrm>
          <a:prstGeom prst="homePlat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Boton">
            <a:extLst>
              <a:ext uri="{FF2B5EF4-FFF2-40B4-BE49-F238E27FC236}">
                <a16:creationId xmlns:a16="http://schemas.microsoft.com/office/drawing/2014/main" id="{7E0A6018-594F-4C22-A57B-16F5D7F28808}"/>
              </a:ext>
            </a:extLst>
          </p:cNvPr>
          <p:cNvGrpSpPr/>
          <p:nvPr/>
        </p:nvGrpSpPr>
        <p:grpSpPr>
          <a:xfrm>
            <a:off x="3933645" y="4261449"/>
            <a:ext cx="2096982" cy="1966356"/>
            <a:chOff x="3933645" y="4261449"/>
            <a:chExt cx="2096982" cy="196635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1B853D5-495F-404D-B67B-C47CE8FD994F}"/>
                </a:ext>
              </a:extLst>
            </p:cNvPr>
            <p:cNvSpPr/>
            <p:nvPr/>
          </p:nvSpPr>
          <p:spPr>
            <a:xfrm>
              <a:off x="3933645" y="4261449"/>
              <a:ext cx="2096982" cy="19663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4BE36C-ACC6-4366-9D57-BA75AEC2A4CB}"/>
                </a:ext>
              </a:extLst>
            </p:cNvPr>
            <p:cNvSpPr/>
            <p:nvPr/>
          </p:nvSpPr>
          <p:spPr>
            <a:xfrm>
              <a:off x="4108241" y="4412263"/>
              <a:ext cx="1747789" cy="166472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DD831ED-EEA2-4911-881F-F6CC76165AB6}"/>
                </a:ext>
              </a:extLst>
            </p:cNvPr>
            <p:cNvSpPr txBox="1"/>
            <p:nvPr/>
          </p:nvSpPr>
          <p:spPr>
            <a:xfrm>
              <a:off x="4309169" y="4954968"/>
              <a:ext cx="1345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Stop</a:t>
              </a:r>
            </a:p>
          </p:txBody>
        </p:sp>
      </p:grpSp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BF9874-5031-4945-B57D-931C692832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66" y="5134307"/>
            <a:ext cx="329468" cy="4679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37371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Tand">
            <a:extLst>
              <a:ext uri="{FF2B5EF4-FFF2-40B4-BE49-F238E27FC236}">
                <a16:creationId xmlns:a16="http://schemas.microsoft.com/office/drawing/2014/main" id="{EF15BE82-3082-4231-A497-DE85AFEF6931}"/>
              </a:ext>
            </a:extLst>
          </p:cNvPr>
          <p:cNvGrpSpPr/>
          <p:nvPr/>
        </p:nvGrpSpPr>
        <p:grpSpPr>
          <a:xfrm>
            <a:off x="7191632" y="4715478"/>
            <a:ext cx="3904736" cy="1917699"/>
            <a:chOff x="7191632" y="4715478"/>
            <a:chExt cx="3904736" cy="1917699"/>
          </a:xfrm>
        </p:grpSpPr>
        <p:sp>
          <p:nvSpPr>
            <p:cNvPr id="9" name="Flowchart: Manual Operation 8">
              <a:extLst>
                <a:ext uri="{FF2B5EF4-FFF2-40B4-BE49-F238E27FC236}">
                  <a16:creationId xmlns:a16="http://schemas.microsoft.com/office/drawing/2014/main" id="{978D094C-A6F9-4986-B9F2-EB3548A29CAD}"/>
                </a:ext>
              </a:extLst>
            </p:cNvPr>
            <p:cNvSpPr/>
            <p:nvPr/>
          </p:nvSpPr>
          <p:spPr>
            <a:xfrm flipV="1">
              <a:off x="7388425" y="4715478"/>
              <a:ext cx="3410465" cy="1917699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38EAA9-6166-46D1-A579-D27D23B971D2}"/>
                </a:ext>
              </a:extLst>
            </p:cNvPr>
            <p:cNvSpPr/>
            <p:nvPr/>
          </p:nvSpPr>
          <p:spPr>
            <a:xfrm>
              <a:off x="7191632" y="6227805"/>
              <a:ext cx="3904736" cy="4053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ruleta">
            <a:extLst>
              <a:ext uri="{FF2B5EF4-FFF2-40B4-BE49-F238E27FC236}">
                <a16:creationId xmlns:a16="http://schemas.microsoft.com/office/drawing/2014/main" id="{6C05AB0C-7EE2-4F35-8555-32FE44A86A7A}"/>
              </a:ext>
            </a:extLst>
          </p:cNvPr>
          <p:cNvGrpSpPr/>
          <p:nvPr/>
        </p:nvGrpSpPr>
        <p:grpSpPr>
          <a:xfrm>
            <a:off x="5408348" y="264643"/>
            <a:ext cx="7370617" cy="4915588"/>
            <a:chOff x="5341724" y="258539"/>
            <a:chExt cx="7370617" cy="49155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EA568B0-14F5-4276-ACBA-03764DB3B0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41724" y="258539"/>
              <a:ext cx="7370617" cy="4915588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32EBC9F-9AD4-44DD-863C-D1555A30306D}"/>
                </a:ext>
              </a:extLst>
            </p:cNvPr>
            <p:cNvSpPr txBox="1"/>
            <p:nvPr/>
          </p:nvSpPr>
          <p:spPr>
            <a:xfrm rot="8948172">
              <a:off x="7367905" y="1018950"/>
              <a:ext cx="1405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Síntesis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09ED0BA-F46F-4BEC-B332-54367C9545D1}"/>
                </a:ext>
              </a:extLst>
            </p:cNvPr>
            <p:cNvSpPr txBox="1"/>
            <p:nvPr/>
          </p:nvSpPr>
          <p:spPr>
            <a:xfrm rot="17459633">
              <a:off x="9667289" y="2995199"/>
              <a:ext cx="2143938" cy="461665"/>
            </a:xfrm>
            <a:prstGeom prst="rect">
              <a:avLst/>
            </a:prstGeom>
            <a:solidFill>
              <a:srgbClr val="B412D4">
                <a:alpha val="72941"/>
              </a:srgb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Evaluación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F839A18-4CAD-4DC2-A7B0-FFCE181BB04A}"/>
                </a:ext>
              </a:extLst>
            </p:cNvPr>
            <p:cNvSpPr txBox="1"/>
            <p:nvPr/>
          </p:nvSpPr>
          <p:spPr>
            <a:xfrm rot="4429224">
              <a:off x="6578661" y="2903305"/>
              <a:ext cx="18397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Aplicación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89F703-8238-41C9-AE8D-6691A4ADC16D}"/>
                </a:ext>
              </a:extLst>
            </p:cNvPr>
            <p:cNvSpPr txBox="1"/>
            <p:nvPr/>
          </p:nvSpPr>
          <p:spPr>
            <a:xfrm>
              <a:off x="8113076" y="4197728"/>
              <a:ext cx="1890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Análisis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F48BC9F-BA93-47F1-8F48-C99BA24AD893}"/>
                </a:ext>
              </a:extLst>
            </p:cNvPr>
            <p:cNvSpPr txBox="1"/>
            <p:nvPr/>
          </p:nvSpPr>
          <p:spPr>
            <a:xfrm rot="13023211">
              <a:off x="9058348" y="1048081"/>
              <a:ext cx="20918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Comprensión</a:t>
              </a:r>
            </a:p>
          </p:txBody>
        </p:sp>
      </p:grp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64B3C48C-D7C1-455D-BC22-02DBFEB93053}"/>
              </a:ext>
            </a:extLst>
          </p:cNvPr>
          <p:cNvSpPr/>
          <p:nvPr/>
        </p:nvSpPr>
        <p:spPr>
          <a:xfrm rot="16200000">
            <a:off x="8690460" y="4908077"/>
            <a:ext cx="939642" cy="746435"/>
          </a:xfrm>
          <a:prstGeom prst="homePlat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Boton">
            <a:extLst>
              <a:ext uri="{FF2B5EF4-FFF2-40B4-BE49-F238E27FC236}">
                <a16:creationId xmlns:a16="http://schemas.microsoft.com/office/drawing/2014/main" id="{7E0A6018-594F-4C22-A57B-16F5D7F28808}"/>
              </a:ext>
            </a:extLst>
          </p:cNvPr>
          <p:cNvGrpSpPr/>
          <p:nvPr/>
        </p:nvGrpSpPr>
        <p:grpSpPr>
          <a:xfrm>
            <a:off x="3933645" y="4261449"/>
            <a:ext cx="2096982" cy="1966356"/>
            <a:chOff x="3933645" y="4261449"/>
            <a:chExt cx="2096982" cy="1966356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1B853D5-495F-404D-B67B-C47CE8FD994F}"/>
                </a:ext>
              </a:extLst>
            </p:cNvPr>
            <p:cNvSpPr/>
            <p:nvPr/>
          </p:nvSpPr>
          <p:spPr>
            <a:xfrm>
              <a:off x="3933645" y="4261449"/>
              <a:ext cx="2096982" cy="196635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C4BE36C-ACC6-4366-9D57-BA75AEC2A4CB}"/>
                </a:ext>
              </a:extLst>
            </p:cNvPr>
            <p:cNvSpPr/>
            <p:nvPr/>
          </p:nvSpPr>
          <p:spPr>
            <a:xfrm>
              <a:off x="4108241" y="4412263"/>
              <a:ext cx="1747789" cy="166472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DD831ED-EEA2-4911-881F-F6CC76165AB6}"/>
                </a:ext>
              </a:extLst>
            </p:cNvPr>
            <p:cNvSpPr txBox="1"/>
            <p:nvPr/>
          </p:nvSpPr>
          <p:spPr>
            <a:xfrm>
              <a:off x="4309169" y="4954968"/>
              <a:ext cx="1345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Stop</a:t>
              </a:r>
            </a:p>
          </p:txBody>
        </p:sp>
      </p:grpSp>
      <p:pic>
        <p:nvPicPr>
          <p:cNvPr id="30" name="Picture 29" descr="A picture containing drawing&#10;&#10;Description automatically generated">
            <a:extLst>
              <a:ext uri="{FF2B5EF4-FFF2-40B4-BE49-F238E27FC236}">
                <a16:creationId xmlns:a16="http://schemas.microsoft.com/office/drawing/2014/main" id="{2EBF9874-5031-4945-B57D-931C692832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266" y="5134307"/>
            <a:ext cx="329468" cy="4679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43595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Coral Buendia</dc:creator>
  <cp:lastModifiedBy>Vi Hall</cp:lastModifiedBy>
  <cp:revision>10</cp:revision>
  <dcterms:created xsi:type="dcterms:W3CDTF">2020-08-01T08:14:40Z</dcterms:created>
  <dcterms:modified xsi:type="dcterms:W3CDTF">2020-10-04T18:31:57Z</dcterms:modified>
</cp:coreProperties>
</file>